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  <p:sldId id="32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758" dt="2024-09-21T19:27:25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3447" autoAdjust="0"/>
  </p:normalViewPr>
  <p:slideViewPr>
    <p:cSldViewPr snapToGrid="0">
      <p:cViewPr varScale="1">
        <p:scale>
          <a:sx n="58" d="100"/>
          <a:sy n="58" d="100"/>
        </p:scale>
        <p:origin x="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1T19:27:25.913" v="3624" actId="164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04:03:32.762" v="3620" actId="107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21T04:03:30.110" v="361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21T04:03:32.762" v="3620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21T04:03:27.849" v="3618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6:13:42.733" v="3242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20T16:13:42.733" v="3242" actId="20577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19:27:25.913" v="3624" actId="164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4" creationId="{1E22BBA0-AA00-21D5-600A-ECFD10378AB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9" creationId="{CD08280D-F012-CED7-4845-871B2A12939C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43" creationId="{1406908C-9A22-00DB-CAC9-BCDEC722397C}"/>
          </ac:spMkLst>
        </pc:spChg>
        <pc:grpChg chg="add mod">
          <ac:chgData name="Aliaksandr Melnichenka" userId="86171067-e143-49b7-95cf-56d8fc5b802a" providerId="ADAL" clId="{4D7C2E94-29DF-40A0-B604-8EC97ABBDE7E}" dt="2024-09-21T19:27:25.913" v="3624" actId="164"/>
          <ac:grpSpMkLst>
            <pc:docMk/>
            <pc:sldMk cId="1064558426" sldId="321"/>
            <ac:grpSpMk id="10" creationId="{2E7CE94B-4936-41F3-7AA6-D1EC4C902665}"/>
          </ac:grpSpMkLst>
        </pc:gr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3" creationId="{726573D5-C5F8-428C-E898-C0E8122021F2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6" creationId="{27D726EB-B41F-55F6-34B2-412FC76D5C67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7" creationId="{54FD55FC-B8B2-A797-526F-18380731F9F8}"/>
          </ac:picMkLst>
        </pc:pic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40" creationId="{BA686DB3-82BB-AB1D-5842-BFCD90D78160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20T22:07:34.068" v="3606" actId="47"/>
        <pc:sldMkLst>
          <pc:docMk/>
          <pc:sldMk cId="693235895" sldId="322"/>
        </pc:sldMkLst>
        <pc:spChg chg="add mod">
          <ac:chgData name="Aliaksandr Melnichenka" userId="86171067-e143-49b7-95cf-56d8fc5b802a" providerId="ADAL" clId="{4D7C2E94-29DF-40A0-B604-8EC97ABBDE7E}" dt="2024-09-20T19:32:14.932" v="3249"/>
          <ac:spMkLst>
            <pc:docMk/>
            <pc:sldMk cId="693235895" sldId="322"/>
            <ac:spMk id="5" creationId="{055B575B-A354-00E2-1638-3C6D4D8F902D}"/>
          </ac:spMkLst>
        </pc:spChg>
        <pc:graphicFrameChg chg="add mod">
          <ac:chgData name="Aliaksandr Melnichenka" userId="86171067-e143-49b7-95cf-56d8fc5b802a" providerId="ADAL" clId="{4D7C2E94-29DF-40A0-B604-8EC97ABBDE7E}" dt="2024-09-20T19:30:25.412" v="3244"/>
          <ac:graphicFrameMkLst>
            <pc:docMk/>
            <pc:sldMk cId="693235895" sldId="322"/>
            <ac:graphicFrameMk id="2" creationId="{9C7E3F98-B1E9-29FD-11A0-9BE67F963CD7}"/>
          </ac:graphicFrameMkLst>
        </pc:graphicFrameChg>
        <pc:picChg chg="add del">
          <ac:chgData name="Aliaksandr Melnichenka" userId="86171067-e143-49b7-95cf-56d8fc5b802a" providerId="ADAL" clId="{4D7C2E94-29DF-40A0-B604-8EC97ABBDE7E}" dt="2024-09-20T22:07:32.292" v="3605" actId="478"/>
          <ac:picMkLst>
            <pc:docMk/>
            <pc:sldMk cId="693235895" sldId="322"/>
            <ac:picMk id="4" creationId="{4F9C8F9E-338C-BBB9-F87F-2536171A15BD}"/>
          </ac:picMkLst>
        </pc:picChg>
      </pc:sldChg>
      <pc:sldChg chg="addSp delSp modSp new mod">
        <pc:chgData name="Aliaksandr Melnichenka" userId="86171067-e143-49b7-95cf-56d8fc5b802a" providerId="ADAL" clId="{4D7C2E94-29DF-40A0-B604-8EC97ABBDE7E}" dt="2024-09-20T21:28:03.860" v="3604" actId="1037"/>
        <pc:sldMkLst>
          <pc:docMk/>
          <pc:sldMk cId="1108400863" sldId="323"/>
        </pc:sldMkLst>
        <pc:spChg chg="add mod">
          <ac:chgData name="Aliaksandr Melnichenka" userId="86171067-e143-49b7-95cf-56d8fc5b802a" providerId="ADAL" clId="{4D7C2E94-29DF-40A0-B604-8EC97ABBDE7E}" dt="2024-09-20T21:27:50.673" v="3602" actId="1076"/>
          <ac:spMkLst>
            <pc:docMk/>
            <pc:sldMk cId="1108400863" sldId="323"/>
            <ac:spMk id="2" creationId="{7008F07D-577B-7524-2C97-AD948AE82FA9}"/>
          </ac:spMkLst>
        </pc:spChg>
        <pc:spChg chg="add mod or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6" creationId="{E2D986E7-3ABA-27E3-06F7-93643CDE5342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7" creationId="{7D9952E8-C83B-F63E-FD47-66B7956E32C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8" creationId="{67D2A493-77D7-F7A2-9E95-DE368745AC4D}"/>
          </ac:spMkLst>
        </pc:spChg>
        <pc:spChg chg="add del mod">
          <ac:chgData name="Aliaksandr Melnichenka" userId="86171067-e143-49b7-95cf-56d8fc5b802a" providerId="ADAL" clId="{4D7C2E94-29DF-40A0-B604-8EC97ABBDE7E}" dt="2024-09-20T19:38:59.345" v="3349" actId="478"/>
          <ac:spMkLst>
            <pc:docMk/>
            <pc:sldMk cId="1108400863" sldId="323"/>
            <ac:spMk id="9" creationId="{FAC72743-C656-0B0C-63AE-F53F1608B25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0" creationId="{F6867082-AF2A-1589-33FB-2713AB3D1A3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1" creationId="{8E4C8E8E-D730-ED04-1CF1-9CBEFA327696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2" creationId="{5EF31C69-2158-36DC-EDBD-9F356049FD0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1" creationId="{8F2D4EBC-BA98-DED7-2964-F4433AC9A5BA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5" creationId="{CA627A48-622A-7001-5B43-96FAA1C150F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6" creationId="{CA00C43A-C54E-D989-5A0E-D23ABEDAE31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7" creationId="{F01BC23B-19DC-2C43-1593-934D3A00A989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9" creationId="{64042CDB-89A1-5945-D256-8C4364A57470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2" creationId="{0DC0CA77-5E03-C9D6-0E45-394FF2F338BE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3" creationId="{E005016D-6511-CF1C-1B65-C855240AF4C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8" creationId="{2911ADE2-337B-1741-BB72-BB5953EB2215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9" creationId="{19C4313D-25E8-D730-1DCA-A6A1D1A67C4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44" creationId="{75784BDC-775B-2783-9352-A67F66817D4B}"/>
          </ac:spMkLst>
        </pc:spChg>
        <pc:spChg chg="add mod">
          <ac:chgData name="Aliaksandr Melnichenka" userId="86171067-e143-49b7-95cf-56d8fc5b802a" providerId="ADAL" clId="{4D7C2E94-29DF-40A0-B604-8EC97ABBDE7E}" dt="2024-09-20T19:48:17.522" v="3530" actId="1076"/>
          <ac:spMkLst>
            <pc:docMk/>
            <pc:sldMk cId="1108400863" sldId="323"/>
            <ac:spMk id="46" creationId="{18BF49E3-810E-832C-6161-DF4794B657F5}"/>
          </ac:spMkLst>
        </pc:spChg>
        <pc:spChg chg="add mod">
          <ac:chgData name="Aliaksandr Melnichenka" userId="86171067-e143-49b7-95cf-56d8fc5b802a" providerId="ADAL" clId="{4D7C2E94-29DF-40A0-B604-8EC97ABBDE7E}" dt="2024-09-20T19:49:48.314" v="3558" actId="1076"/>
          <ac:spMkLst>
            <pc:docMk/>
            <pc:sldMk cId="1108400863" sldId="323"/>
            <ac:spMk id="47" creationId="{89139275-12BA-7EE6-D2B3-D8F240A79E5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8" creationId="{505C9B1E-A129-4CCC-B394-A4E625C6FFDE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9" creationId="{3E62B9D5-5BAA-EBEE-BE1F-564B5BADD59F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0" creationId="{F37D03CB-10B1-99D7-068E-90B8A68C1EB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1" creationId="{25A4F5B6-82EF-338B-E6BC-B75D598BD3FA}"/>
          </ac:spMkLst>
        </pc:spChg>
        <pc:spChg chg="add mod">
          <ac:chgData name="Aliaksandr Melnichenka" userId="86171067-e143-49b7-95cf-56d8fc5b802a" providerId="ADAL" clId="{4D7C2E94-29DF-40A0-B604-8EC97ABBDE7E}" dt="2024-09-20T19:49:23.626" v="3552" actId="1035"/>
          <ac:spMkLst>
            <pc:docMk/>
            <pc:sldMk cId="1108400863" sldId="323"/>
            <ac:spMk id="55" creationId="{A80A960C-F58D-B453-47F6-CEE76761FEB4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7" creationId="{3C21C068-BE53-45F8-61A4-42FBC6614942}"/>
          </ac:spMkLst>
        </pc:spChg>
        <pc:spChg chg="add mod">
          <ac:chgData name="Aliaksandr Melnichenka" userId="86171067-e143-49b7-95cf-56d8fc5b802a" providerId="ADAL" clId="{4D7C2E94-29DF-40A0-B604-8EC97ABBDE7E}" dt="2024-09-20T19:49:58.625" v="3561" actId="1076"/>
          <ac:spMkLst>
            <pc:docMk/>
            <pc:sldMk cId="1108400863" sldId="323"/>
            <ac:spMk id="58" creationId="{E79FA8C5-2B83-5522-EF95-443D285FA6B5}"/>
          </ac:spMkLst>
        </pc:spChg>
        <pc:spChg chg="add mod">
          <ac:chgData name="Aliaksandr Melnichenka" userId="86171067-e143-49b7-95cf-56d8fc5b802a" providerId="ADAL" clId="{4D7C2E94-29DF-40A0-B604-8EC97ABBDE7E}" dt="2024-09-20T19:49:30.382" v="3553" actId="1076"/>
          <ac:spMkLst>
            <pc:docMk/>
            <pc:sldMk cId="1108400863" sldId="323"/>
            <ac:spMk id="59" creationId="{F92051A7-3F38-6BFD-8E0F-6C63A8B98E8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1" creationId="{A34AC9FE-4DD4-A30A-59A7-2DEFEBA6006A}"/>
          </ac:spMkLst>
        </pc:spChg>
        <pc:spChg chg="add mod">
          <ac:chgData name="Aliaksandr Melnichenka" userId="86171067-e143-49b7-95cf-56d8fc5b802a" providerId="ADAL" clId="{4D7C2E94-29DF-40A0-B604-8EC97ABBDE7E}" dt="2024-09-20T19:50:08.861" v="3563" actId="1076"/>
          <ac:spMkLst>
            <pc:docMk/>
            <pc:sldMk cId="1108400863" sldId="323"/>
            <ac:spMk id="62" creationId="{A958F63A-B772-6FD2-B96A-EBA52B97BA0F}"/>
          </ac:spMkLst>
        </pc:spChg>
        <pc:spChg chg="add mod">
          <ac:chgData name="Aliaksandr Melnichenka" userId="86171067-e143-49b7-95cf-56d8fc5b802a" providerId="ADAL" clId="{4D7C2E94-29DF-40A0-B604-8EC97ABBDE7E}" dt="2024-09-20T19:49:56.253" v="3560" actId="1076"/>
          <ac:spMkLst>
            <pc:docMk/>
            <pc:sldMk cId="1108400863" sldId="323"/>
            <ac:spMk id="63" creationId="{B9607E36-EB44-D096-67BF-226F9D5DCA3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6" creationId="{878FAA37-E3F1-8678-5A98-933734F0262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7" creationId="{10946923-8B62-AFA5-8646-80BC2BE8567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9" creationId="{1491B63B-5AE9-0F59-5261-C71343BE3C5E}"/>
          </ac:spMkLst>
        </pc:spChg>
        <pc:spChg chg="add mod">
          <ac:chgData name="Aliaksandr Melnichenka" userId="86171067-e143-49b7-95cf-56d8fc5b802a" providerId="ADAL" clId="{4D7C2E94-29DF-40A0-B604-8EC97ABBDE7E}" dt="2024-09-20T19:50:28.128" v="3570" actId="1076"/>
          <ac:spMkLst>
            <pc:docMk/>
            <pc:sldMk cId="1108400863" sldId="323"/>
            <ac:spMk id="82" creationId="{D569D8C6-817F-CDD1-9774-C544803A51CC}"/>
          </ac:spMkLst>
        </pc:spChg>
        <pc:spChg chg="add mod">
          <ac:chgData name="Aliaksandr Melnichenka" userId="86171067-e143-49b7-95cf-56d8fc5b802a" providerId="ADAL" clId="{4D7C2E94-29DF-40A0-B604-8EC97ABBDE7E}" dt="2024-09-20T20:06:30.706" v="3591" actId="1076"/>
          <ac:spMkLst>
            <pc:docMk/>
            <pc:sldMk cId="1108400863" sldId="323"/>
            <ac:spMk id="83" creationId="{32611336-D95C-F785-0B99-C6E8131DAD9F}"/>
          </ac:spMkLst>
        </pc:spChg>
        <pc:spChg chg="add del mod">
          <ac:chgData name="Aliaksandr Melnichenka" userId="86171067-e143-49b7-95cf-56d8fc5b802a" providerId="ADAL" clId="{4D7C2E94-29DF-40A0-B604-8EC97ABBDE7E}" dt="2024-09-20T20:06:22.080" v="3587" actId="21"/>
          <ac:spMkLst>
            <pc:docMk/>
            <pc:sldMk cId="1108400863" sldId="323"/>
            <ac:spMk id="84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1:27:59.973" v="3603" actId="1076"/>
          <ac:spMkLst>
            <pc:docMk/>
            <pc:sldMk cId="1108400863" sldId="323"/>
            <ac:spMk id="85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0:07:04.087" v="3600" actId="1076"/>
          <ac:spMkLst>
            <pc:docMk/>
            <pc:sldMk cId="1108400863" sldId="323"/>
            <ac:spMk id="86" creationId="{F703DF98-3B1F-651A-1112-736E3E44D9C9}"/>
          </ac:spMkLst>
        </pc:spChg>
        <pc:picChg chg="add del mod modCrop">
          <ac:chgData name="Aliaksandr Melnichenka" userId="86171067-e143-49b7-95cf-56d8fc5b802a" providerId="ADAL" clId="{4D7C2E94-29DF-40A0-B604-8EC97ABBDE7E}" dt="2024-09-20T19:41:42.311" v="3427" actId="478"/>
          <ac:picMkLst>
            <pc:docMk/>
            <pc:sldMk cId="1108400863" sldId="323"/>
            <ac:picMk id="3" creationId="{B021224C-5A45-5C3B-FDD8-961F3862469C}"/>
          </ac:picMkLst>
        </pc:picChg>
        <pc:picChg chg="add del mod modCrop">
          <ac:chgData name="Aliaksandr Melnichenka" userId="86171067-e143-49b7-95cf-56d8fc5b802a" providerId="ADAL" clId="{4D7C2E94-29DF-40A0-B604-8EC97ABBDE7E}" dt="2024-09-20T19:35:50.392" v="3273" actId="478"/>
          <ac:picMkLst>
            <pc:docMk/>
            <pc:sldMk cId="1108400863" sldId="323"/>
            <ac:picMk id="4" creationId="{5451516A-0B99-C8A2-4598-4C9398D23144}"/>
          </ac:picMkLst>
        </pc:picChg>
        <pc:picChg chg="add del mod">
          <ac:chgData name="Aliaksandr Melnichenka" userId="86171067-e143-49b7-95cf-56d8fc5b802a" providerId="ADAL" clId="{4D7C2E94-29DF-40A0-B604-8EC97ABBDE7E}" dt="2024-09-20T19:35:57.512" v="3275" actId="34307"/>
          <ac:picMkLst>
            <pc:docMk/>
            <pc:sldMk cId="1108400863" sldId="323"/>
            <ac:picMk id="5" creationId="{89E9CA1E-5D24-7ECA-D881-28A5CDE5A1C2}"/>
          </ac:picMkLst>
        </pc:picChg>
        <pc:cxnChg chg="add mod or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4" creationId="{AAE5A033-C6A7-6AAF-9AD7-F8A73DA4067F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7" creationId="{6093977E-0424-1109-CE8A-947A8AAB09A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0" creationId="{32649536-2EE8-E6DA-C136-D2773E284EF2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2" creationId="{AD5FDB32-DB42-67A5-8FC0-7A85011793C0}"/>
          </ac:cxnSpMkLst>
        </pc:cxnChg>
        <pc:cxnChg chg="add mod">
          <ac:chgData name="Aliaksandr Melnichenka" userId="86171067-e143-49b7-95cf-56d8fc5b802a" providerId="ADAL" clId="{4D7C2E94-29DF-40A0-B604-8EC97ABBDE7E}" dt="2024-09-20T21:28:03.860" v="3604" actId="1037"/>
          <ac:cxnSpMkLst>
            <pc:docMk/>
            <pc:sldMk cId="1108400863" sldId="323"/>
            <ac:cxnSpMk id="28" creationId="{8858D88E-F0B7-F646-E8B8-26C406A5BA0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4" creationId="{50EDCF49-365D-B1DD-DCF6-E36485D80BD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7" creationId="{3727D0DF-45FE-3C57-831C-021F4720C43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40" creationId="{4FE05132-E101-8CD3-0B1A-659B48F9EBF8}"/>
          </ac:cxnSpMkLst>
        </pc:cxnChg>
        <pc:cxnChg chg="add mod">
          <ac:chgData name="Aliaksandr Melnichenka" userId="86171067-e143-49b7-95cf-56d8fc5b802a" providerId="ADAL" clId="{4D7C2E94-29DF-40A0-B604-8EC97ABBDE7E}" dt="2024-09-20T19:48:15.539" v="3529" actId="14100"/>
          <ac:cxnSpMkLst>
            <pc:docMk/>
            <pc:sldMk cId="1108400863" sldId="323"/>
            <ac:cxnSpMk id="52" creationId="{596AB3DF-247E-DF1F-66EE-58F9D800867E}"/>
          </ac:cxnSpMkLst>
        </pc:cxnChg>
        <pc:cxnChg chg="add mod">
          <ac:chgData name="Aliaksandr Melnichenka" userId="86171067-e143-49b7-95cf-56d8fc5b802a" providerId="ADAL" clId="{4D7C2E94-29DF-40A0-B604-8EC97ABBDE7E}" dt="2024-09-20T19:49:03.243" v="3543" actId="14100"/>
          <ac:cxnSpMkLst>
            <pc:docMk/>
            <pc:sldMk cId="1108400863" sldId="323"/>
            <ac:cxnSpMk id="53" creationId="{59362FE7-DC85-B554-0E4D-180FD030E814}"/>
          </ac:cxnSpMkLst>
        </pc:cxnChg>
        <pc:cxnChg chg="add mod">
          <ac:chgData name="Aliaksandr Melnichenka" userId="86171067-e143-49b7-95cf-56d8fc5b802a" providerId="ADAL" clId="{4D7C2E94-29DF-40A0-B604-8EC97ABBDE7E}" dt="2024-09-20T19:49:45.664" v="3557" actId="14100"/>
          <ac:cxnSpMkLst>
            <pc:docMk/>
            <pc:sldMk cId="1108400863" sldId="323"/>
            <ac:cxnSpMk id="54" creationId="{C23E89DF-9955-4045-8D43-06B8AC48B5BB}"/>
          </ac:cxnSpMkLst>
        </pc:cxnChg>
        <pc:cxnChg chg="add mod">
          <ac:chgData name="Aliaksandr Melnichenka" userId="86171067-e143-49b7-95cf-56d8fc5b802a" providerId="ADAL" clId="{4D7C2E94-29DF-40A0-B604-8EC97ABBDE7E}" dt="2024-09-20T19:49:12.237" v="3545" actId="1076"/>
          <ac:cxnSpMkLst>
            <pc:docMk/>
            <pc:sldMk cId="1108400863" sldId="323"/>
            <ac:cxnSpMk id="56" creationId="{13E1D458-34B8-9503-792F-E38909400316}"/>
          </ac:cxnSpMkLst>
        </pc:cxnChg>
        <pc:cxnChg chg="add mod">
          <ac:chgData name="Aliaksandr Melnichenka" userId="86171067-e143-49b7-95cf-56d8fc5b802a" providerId="ADAL" clId="{4D7C2E94-29DF-40A0-B604-8EC97ABBDE7E}" dt="2024-09-20T19:49:23.626" v="3552" actId="1035"/>
          <ac:cxnSpMkLst>
            <pc:docMk/>
            <pc:sldMk cId="1108400863" sldId="323"/>
            <ac:cxnSpMk id="60" creationId="{D79D0107-ED64-8524-5765-A909DE0EA8EF}"/>
          </ac:cxnSpMkLst>
        </pc:cxnChg>
        <pc:cxnChg chg="add mod">
          <ac:chgData name="Aliaksandr Melnichenka" userId="86171067-e143-49b7-95cf-56d8fc5b802a" providerId="ADAL" clId="{4D7C2E94-29DF-40A0-B604-8EC97ABBDE7E}" dt="2024-09-20T19:48:22.310" v="3533" actId="1038"/>
          <ac:cxnSpMkLst>
            <pc:docMk/>
            <pc:sldMk cId="1108400863" sldId="323"/>
            <ac:cxnSpMk id="64" creationId="{94EEF194-AF78-AC58-DF46-194480C0AD0A}"/>
          </ac:cxnSpMkLst>
        </pc:cxnChg>
        <pc:cxnChg chg="add mod">
          <ac:chgData name="Aliaksandr Melnichenka" userId="86171067-e143-49b7-95cf-56d8fc5b802a" providerId="ADAL" clId="{4D7C2E94-29DF-40A0-B604-8EC97ABBDE7E}" dt="2024-09-20T19:49:53.257" v="3559" actId="1076"/>
          <ac:cxnSpMkLst>
            <pc:docMk/>
            <pc:sldMk cId="1108400863" sldId="323"/>
            <ac:cxnSpMk id="65" creationId="{2DFB71E0-D474-95F8-3FE6-EB59FDA1F8EE}"/>
          </ac:cxnSpMkLst>
        </pc:cxnChg>
        <pc:cxnChg chg="add mod">
          <ac:chgData name="Aliaksandr Melnichenka" userId="86171067-e143-49b7-95cf-56d8fc5b802a" providerId="ADAL" clId="{4D7C2E94-29DF-40A0-B604-8EC97ABBDE7E}" dt="2024-09-20T19:47:55.728" v="3525" actId="1076"/>
          <ac:cxnSpMkLst>
            <pc:docMk/>
            <pc:sldMk cId="1108400863" sldId="323"/>
            <ac:cxnSpMk id="68" creationId="{E665D991-4E9B-01C2-0671-2EC28DEAD77F}"/>
          </ac:cxnSpMkLst>
        </pc:cxnChg>
        <pc:cxnChg chg="add mod">
          <ac:chgData name="Aliaksandr Melnichenka" userId="86171067-e143-49b7-95cf-56d8fc5b802a" providerId="ADAL" clId="{4D7C2E94-29DF-40A0-B604-8EC97ABBDE7E}" dt="2024-09-20T19:49:06.231" v="3544" actId="14100"/>
          <ac:cxnSpMkLst>
            <pc:docMk/>
            <pc:sldMk cId="1108400863" sldId="323"/>
            <ac:cxnSpMk id="73" creationId="{2CD66937-09A1-7954-C664-630DD9EF1F42}"/>
          </ac:cxnSpMkLst>
        </pc:cxnChg>
        <pc:cxnChg chg="add mod">
          <ac:chgData name="Aliaksandr Melnichenka" userId="86171067-e143-49b7-95cf-56d8fc5b802a" providerId="ADAL" clId="{4D7C2E94-29DF-40A0-B604-8EC97ABBDE7E}" dt="2024-09-20T19:50:16.600" v="3566" actId="14100"/>
          <ac:cxnSpMkLst>
            <pc:docMk/>
            <pc:sldMk cId="1108400863" sldId="323"/>
            <ac:cxnSpMk id="79" creationId="{B0D1BE1E-26FD-A0A5-574F-1D7A322779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3" Type="http://schemas.openxmlformats.org/officeDocument/2006/relationships/image" Target="../media/image48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image" Target="../media/image547.png"/><Relationship Id="rId7" Type="http://schemas.openxmlformats.org/officeDocument/2006/relationships/image" Target="../media/image551.png"/><Relationship Id="rId12" Type="http://schemas.microsoft.com/office/2007/relationships/hdphoto" Target="../media/hdphoto2.wdp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11" Type="http://schemas.openxmlformats.org/officeDocument/2006/relationships/image" Target="../media/image554.png"/><Relationship Id="rId5" Type="http://schemas.openxmlformats.org/officeDocument/2006/relationships/image" Target="../media/image549.png"/><Relationship Id="rId10" Type="http://schemas.openxmlformats.org/officeDocument/2006/relationships/image" Target="../media/image521.jpeg"/><Relationship Id="rId4" Type="http://schemas.openxmlformats.org/officeDocument/2006/relationships/image" Target="../media/image548.png"/><Relationship Id="rId9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56.png"/><Relationship Id="rId21" Type="http://schemas.openxmlformats.org/officeDocument/2006/relationships/image" Target="../media/image5270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5550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928647" y="5089530"/>
            <a:ext cx="14103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579980" y="4870375"/>
            <a:ext cx="289196" cy="266203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1470883" y="3317913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2395906" y="4590231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1470883" y="4467466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2803530" y="4324842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3218041" y="3810726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2465251" y="4324842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0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2994212" y="4384563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2831647" y="4138157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4571772" y="514801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222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2571873" y="3954070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1480204" y="5151212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2364678" y="5328596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18919" r="-2973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E7CE94B-4936-41F3-7AA6-D1EC4C902665}"/>
              </a:ext>
            </a:extLst>
          </p:cNvPr>
          <p:cNvGrpSpPr/>
          <p:nvPr/>
        </p:nvGrpSpPr>
        <p:grpSpPr>
          <a:xfrm>
            <a:off x="8409215" y="325890"/>
            <a:ext cx="2819400" cy="2809875"/>
            <a:chOff x="8409215" y="325890"/>
            <a:chExt cx="2819400" cy="280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6573D5-C5F8-428C-E898-C0E81220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215" y="325890"/>
              <a:ext cx="2819400" cy="280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22BBA0-AA00-21D5-600A-ECFD10378AB7}"/>
                </a:ext>
              </a:extLst>
            </p:cNvPr>
            <p:cNvSpPr/>
            <p:nvPr/>
          </p:nvSpPr>
          <p:spPr>
            <a:xfrm>
              <a:off x="9618523" y="1030405"/>
              <a:ext cx="499787" cy="688415"/>
            </a:xfrm>
            <a:custGeom>
              <a:avLst/>
              <a:gdLst>
                <a:gd name="connsiteX0" fmla="*/ 206742 w 499787"/>
                <a:gd name="connsiteY0" fmla="*/ 17798 h 688415"/>
                <a:gd name="connsiteX1" fmla="*/ 51167 w 499787"/>
                <a:gd name="connsiteY1" fmla="*/ 5098 h 688415"/>
                <a:gd name="connsiteX2" fmla="*/ 367 w 499787"/>
                <a:gd name="connsiteY2" fmla="*/ 100348 h 688415"/>
                <a:gd name="connsiteX3" fmla="*/ 32117 w 499787"/>
                <a:gd name="connsiteY3" fmla="*/ 268623 h 688415"/>
                <a:gd name="connsiteX4" fmla="*/ 101967 w 499787"/>
                <a:gd name="connsiteY4" fmla="*/ 319423 h 688415"/>
                <a:gd name="connsiteX5" fmla="*/ 206742 w 499787"/>
                <a:gd name="connsiteY5" fmla="*/ 582948 h 688415"/>
                <a:gd name="connsiteX6" fmla="*/ 295642 w 499787"/>
                <a:gd name="connsiteY6" fmla="*/ 687723 h 688415"/>
                <a:gd name="connsiteX7" fmla="*/ 476617 w 499787"/>
                <a:gd name="connsiteY7" fmla="*/ 624223 h 688415"/>
                <a:gd name="connsiteX8" fmla="*/ 495667 w 499787"/>
                <a:gd name="connsiteY8" fmla="*/ 541673 h 688415"/>
                <a:gd name="connsiteX9" fmla="*/ 460742 w 499787"/>
                <a:gd name="connsiteY9" fmla="*/ 465473 h 688415"/>
                <a:gd name="connsiteX10" fmla="*/ 362317 w 499787"/>
                <a:gd name="connsiteY10" fmla="*/ 379748 h 688415"/>
                <a:gd name="connsiteX11" fmla="*/ 314692 w 499787"/>
                <a:gd name="connsiteY11" fmla="*/ 271798 h 688415"/>
                <a:gd name="connsiteX12" fmla="*/ 314692 w 499787"/>
                <a:gd name="connsiteY12" fmla="*/ 205123 h 688415"/>
                <a:gd name="connsiteX13" fmla="*/ 282942 w 499787"/>
                <a:gd name="connsiteY13" fmla="*/ 59073 h 688415"/>
                <a:gd name="connsiteX14" fmla="*/ 206742 w 499787"/>
                <a:gd name="connsiteY14" fmla="*/ 17798 h 6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9787" h="688415">
                  <a:moveTo>
                    <a:pt x="206742" y="17798"/>
                  </a:moveTo>
                  <a:cubicBezTo>
                    <a:pt x="168113" y="8802"/>
                    <a:pt x="85563" y="-8660"/>
                    <a:pt x="51167" y="5098"/>
                  </a:cubicBezTo>
                  <a:cubicBezTo>
                    <a:pt x="16771" y="18856"/>
                    <a:pt x="3542" y="56427"/>
                    <a:pt x="367" y="100348"/>
                  </a:cubicBezTo>
                  <a:cubicBezTo>
                    <a:pt x="-2808" y="144269"/>
                    <a:pt x="15184" y="232111"/>
                    <a:pt x="32117" y="268623"/>
                  </a:cubicBezTo>
                  <a:cubicBezTo>
                    <a:pt x="49050" y="305136"/>
                    <a:pt x="72863" y="267036"/>
                    <a:pt x="101967" y="319423"/>
                  </a:cubicBezTo>
                  <a:cubicBezTo>
                    <a:pt x="131071" y="371810"/>
                    <a:pt x="174463" y="521565"/>
                    <a:pt x="206742" y="582948"/>
                  </a:cubicBezTo>
                  <a:cubicBezTo>
                    <a:pt x="239021" y="644331"/>
                    <a:pt x="250663" y="680844"/>
                    <a:pt x="295642" y="687723"/>
                  </a:cubicBezTo>
                  <a:cubicBezTo>
                    <a:pt x="340621" y="694602"/>
                    <a:pt x="443279" y="648565"/>
                    <a:pt x="476617" y="624223"/>
                  </a:cubicBezTo>
                  <a:cubicBezTo>
                    <a:pt x="509955" y="599881"/>
                    <a:pt x="498313" y="568131"/>
                    <a:pt x="495667" y="541673"/>
                  </a:cubicBezTo>
                  <a:cubicBezTo>
                    <a:pt x="493021" y="515215"/>
                    <a:pt x="482967" y="492460"/>
                    <a:pt x="460742" y="465473"/>
                  </a:cubicBezTo>
                  <a:cubicBezTo>
                    <a:pt x="438517" y="438486"/>
                    <a:pt x="386659" y="412027"/>
                    <a:pt x="362317" y="379748"/>
                  </a:cubicBezTo>
                  <a:cubicBezTo>
                    <a:pt x="337975" y="347469"/>
                    <a:pt x="322629" y="300902"/>
                    <a:pt x="314692" y="271798"/>
                  </a:cubicBezTo>
                  <a:cubicBezTo>
                    <a:pt x="306755" y="242694"/>
                    <a:pt x="319984" y="240577"/>
                    <a:pt x="314692" y="205123"/>
                  </a:cubicBezTo>
                  <a:cubicBezTo>
                    <a:pt x="309400" y="169669"/>
                    <a:pt x="301463" y="89764"/>
                    <a:pt x="282942" y="59073"/>
                  </a:cubicBezTo>
                  <a:cubicBezTo>
                    <a:pt x="264421" y="28382"/>
                    <a:pt x="245371" y="26794"/>
                    <a:pt x="206742" y="17798"/>
                  </a:cubicBezTo>
                  <a:close/>
                </a:path>
              </a:pathLst>
            </a:custGeom>
            <a:solidFill>
              <a:srgbClr val="DADD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D726EB-B41F-55F6-34B2-412FC76D5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701134" y="93833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FD55FC-B8B2-A797-526F-18380731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688433" y="93304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8280D-F012-CED7-4845-871B2A12939C}"/>
                </a:ext>
              </a:extLst>
            </p:cNvPr>
            <p:cNvSpPr/>
            <p:nvPr/>
          </p:nvSpPr>
          <p:spPr>
            <a:xfrm>
              <a:off x="9658048" y="2331961"/>
              <a:ext cx="685800" cy="593805"/>
            </a:xfrm>
            <a:custGeom>
              <a:avLst/>
              <a:gdLst>
                <a:gd name="connsiteX0" fmla="*/ 575734 w 685800"/>
                <a:gd name="connsiteY0" fmla="*/ 76200 h 593805"/>
                <a:gd name="connsiteX1" fmla="*/ 575734 w 685800"/>
                <a:gd name="connsiteY1" fmla="*/ 76200 h 593805"/>
                <a:gd name="connsiteX2" fmla="*/ 491067 w 685800"/>
                <a:gd name="connsiteY2" fmla="*/ 59267 h 593805"/>
                <a:gd name="connsiteX3" fmla="*/ 457200 w 685800"/>
                <a:gd name="connsiteY3" fmla="*/ 42334 h 593805"/>
                <a:gd name="connsiteX4" fmla="*/ 389467 w 685800"/>
                <a:gd name="connsiteY4" fmla="*/ 16934 h 593805"/>
                <a:gd name="connsiteX5" fmla="*/ 287867 w 685800"/>
                <a:gd name="connsiteY5" fmla="*/ 0 h 593805"/>
                <a:gd name="connsiteX6" fmla="*/ 203200 w 685800"/>
                <a:gd name="connsiteY6" fmla="*/ 59267 h 593805"/>
                <a:gd name="connsiteX7" fmla="*/ 169334 w 685800"/>
                <a:gd name="connsiteY7" fmla="*/ 186267 h 593805"/>
                <a:gd name="connsiteX8" fmla="*/ 177800 w 685800"/>
                <a:gd name="connsiteY8" fmla="*/ 270934 h 593805"/>
                <a:gd name="connsiteX9" fmla="*/ 93134 w 685800"/>
                <a:gd name="connsiteY9" fmla="*/ 364067 h 593805"/>
                <a:gd name="connsiteX10" fmla="*/ 67734 w 685800"/>
                <a:gd name="connsiteY10" fmla="*/ 406400 h 593805"/>
                <a:gd name="connsiteX11" fmla="*/ 25400 w 685800"/>
                <a:gd name="connsiteY11" fmla="*/ 440267 h 593805"/>
                <a:gd name="connsiteX12" fmla="*/ 8467 w 685800"/>
                <a:gd name="connsiteY12" fmla="*/ 499534 h 593805"/>
                <a:gd name="connsiteX13" fmla="*/ 0 w 685800"/>
                <a:gd name="connsiteY13" fmla="*/ 524934 h 593805"/>
                <a:gd name="connsiteX14" fmla="*/ 76200 w 685800"/>
                <a:gd name="connsiteY14" fmla="*/ 584200 h 593805"/>
                <a:gd name="connsiteX15" fmla="*/ 321734 w 685800"/>
                <a:gd name="connsiteY15" fmla="*/ 558800 h 593805"/>
                <a:gd name="connsiteX16" fmla="*/ 389467 w 685800"/>
                <a:gd name="connsiteY16" fmla="*/ 533400 h 593805"/>
                <a:gd name="connsiteX17" fmla="*/ 592667 w 685800"/>
                <a:gd name="connsiteY17" fmla="*/ 508000 h 593805"/>
                <a:gd name="connsiteX18" fmla="*/ 609600 w 685800"/>
                <a:gd name="connsiteY18" fmla="*/ 440267 h 593805"/>
                <a:gd name="connsiteX19" fmla="*/ 601134 w 685800"/>
                <a:gd name="connsiteY19" fmla="*/ 304800 h 593805"/>
                <a:gd name="connsiteX20" fmla="*/ 685800 w 685800"/>
                <a:gd name="connsiteY20" fmla="*/ 76200 h 593805"/>
                <a:gd name="connsiteX21" fmla="*/ 618067 w 685800"/>
                <a:gd name="connsiteY21" fmla="*/ 25400 h 593805"/>
                <a:gd name="connsiteX22" fmla="*/ 524934 w 685800"/>
                <a:gd name="connsiteY22" fmla="*/ 33867 h 593805"/>
                <a:gd name="connsiteX23" fmla="*/ 474134 w 685800"/>
                <a:gd name="connsiteY23" fmla="*/ 33867 h 593805"/>
                <a:gd name="connsiteX24" fmla="*/ 575734 w 685800"/>
                <a:gd name="connsiteY24" fmla="*/ 76200 h 59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85800" h="593805">
                  <a:moveTo>
                    <a:pt x="575734" y="76200"/>
                  </a:moveTo>
                  <a:lnTo>
                    <a:pt x="575734" y="76200"/>
                  </a:lnTo>
                  <a:cubicBezTo>
                    <a:pt x="547512" y="70556"/>
                    <a:pt x="518741" y="67174"/>
                    <a:pt x="491067" y="59267"/>
                  </a:cubicBezTo>
                  <a:cubicBezTo>
                    <a:pt x="478931" y="55800"/>
                    <a:pt x="468851" y="47188"/>
                    <a:pt x="457200" y="42334"/>
                  </a:cubicBezTo>
                  <a:cubicBezTo>
                    <a:pt x="434942" y="33060"/>
                    <a:pt x="412860" y="22782"/>
                    <a:pt x="389467" y="16934"/>
                  </a:cubicBezTo>
                  <a:cubicBezTo>
                    <a:pt x="356158" y="8607"/>
                    <a:pt x="287867" y="0"/>
                    <a:pt x="287867" y="0"/>
                  </a:cubicBezTo>
                  <a:cubicBezTo>
                    <a:pt x="259645" y="19756"/>
                    <a:pt x="225762" y="33234"/>
                    <a:pt x="203200" y="59267"/>
                  </a:cubicBezTo>
                  <a:cubicBezTo>
                    <a:pt x="179178" y="86985"/>
                    <a:pt x="174270" y="151711"/>
                    <a:pt x="169334" y="186267"/>
                  </a:cubicBezTo>
                  <a:cubicBezTo>
                    <a:pt x="172156" y="214489"/>
                    <a:pt x="183953" y="243246"/>
                    <a:pt x="177800" y="270934"/>
                  </a:cubicBezTo>
                  <a:cubicBezTo>
                    <a:pt x="164709" y="329843"/>
                    <a:pt x="134833" y="339047"/>
                    <a:pt x="93134" y="364067"/>
                  </a:cubicBezTo>
                  <a:cubicBezTo>
                    <a:pt x="84667" y="378178"/>
                    <a:pt x="78667" y="394101"/>
                    <a:pt x="67734" y="406400"/>
                  </a:cubicBezTo>
                  <a:cubicBezTo>
                    <a:pt x="55728" y="419907"/>
                    <a:pt x="35102" y="425021"/>
                    <a:pt x="25400" y="440267"/>
                  </a:cubicBezTo>
                  <a:cubicBezTo>
                    <a:pt x="14369" y="457601"/>
                    <a:pt x="14371" y="479854"/>
                    <a:pt x="8467" y="499534"/>
                  </a:cubicBezTo>
                  <a:cubicBezTo>
                    <a:pt x="5903" y="508082"/>
                    <a:pt x="2822" y="516467"/>
                    <a:pt x="0" y="524934"/>
                  </a:cubicBezTo>
                  <a:cubicBezTo>
                    <a:pt x="25400" y="544689"/>
                    <a:pt x="46543" y="571713"/>
                    <a:pt x="76200" y="584200"/>
                  </a:cubicBezTo>
                  <a:cubicBezTo>
                    <a:pt x="142713" y="612205"/>
                    <a:pt x="273531" y="571297"/>
                    <a:pt x="321734" y="558800"/>
                  </a:cubicBezTo>
                  <a:cubicBezTo>
                    <a:pt x="345075" y="552749"/>
                    <a:pt x="365767" y="537844"/>
                    <a:pt x="389467" y="533400"/>
                  </a:cubicBezTo>
                  <a:cubicBezTo>
                    <a:pt x="456558" y="520820"/>
                    <a:pt x="524934" y="516467"/>
                    <a:pt x="592667" y="508000"/>
                  </a:cubicBezTo>
                  <a:cubicBezTo>
                    <a:pt x="598311" y="485422"/>
                    <a:pt x="608631" y="463519"/>
                    <a:pt x="609600" y="440267"/>
                  </a:cubicBezTo>
                  <a:cubicBezTo>
                    <a:pt x="611484" y="395062"/>
                    <a:pt x="593892" y="349460"/>
                    <a:pt x="601134" y="304800"/>
                  </a:cubicBezTo>
                  <a:cubicBezTo>
                    <a:pt x="616795" y="208223"/>
                    <a:pt x="647490" y="152820"/>
                    <a:pt x="685800" y="76200"/>
                  </a:cubicBezTo>
                  <a:cubicBezTo>
                    <a:pt x="663222" y="59267"/>
                    <a:pt x="645360" y="32582"/>
                    <a:pt x="618067" y="25400"/>
                  </a:cubicBezTo>
                  <a:cubicBezTo>
                    <a:pt x="587921" y="17467"/>
                    <a:pt x="556053" y="32036"/>
                    <a:pt x="524934" y="33867"/>
                  </a:cubicBezTo>
                  <a:cubicBezTo>
                    <a:pt x="508030" y="34861"/>
                    <a:pt x="491067" y="33867"/>
                    <a:pt x="474134" y="33867"/>
                  </a:cubicBezTo>
                  <a:lnTo>
                    <a:pt x="575734" y="76200"/>
                  </a:lnTo>
                  <a:close/>
                </a:path>
              </a:pathLst>
            </a:custGeom>
            <a:solidFill>
              <a:srgbClr val="CDCC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er 5">
            <a:extLst>
              <a:ext uri="{FF2B5EF4-FFF2-40B4-BE49-F238E27FC236}">
                <a16:creationId xmlns:a16="http://schemas.microsoft.com/office/drawing/2014/main" id="{E2D986E7-3ABA-27E3-06F7-93643CDE5342}"/>
              </a:ext>
            </a:extLst>
          </p:cNvPr>
          <p:cNvSpPr/>
          <p:nvPr/>
        </p:nvSpPr>
        <p:spPr>
          <a:xfrm>
            <a:off x="2168462" y="3964034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D9952E8-C83B-F63E-FD47-66B7956E32C7}"/>
              </a:ext>
            </a:extLst>
          </p:cNvPr>
          <p:cNvSpPr/>
          <p:nvPr/>
        </p:nvSpPr>
        <p:spPr>
          <a:xfrm>
            <a:off x="4996333" y="3955567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D2A493-77D7-F7A2-9E95-DE368745AC4D}"/>
              </a:ext>
            </a:extLst>
          </p:cNvPr>
          <p:cNvSpPr/>
          <p:nvPr/>
        </p:nvSpPr>
        <p:spPr>
          <a:xfrm>
            <a:off x="2346266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67082-AF2A-1589-33FB-2713AB3D1A31}"/>
              </a:ext>
            </a:extLst>
          </p:cNvPr>
          <p:cNvSpPr/>
          <p:nvPr/>
        </p:nvSpPr>
        <p:spPr>
          <a:xfrm>
            <a:off x="2462682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4C8E8E-D730-ED04-1CF1-9CBEFA327696}"/>
              </a:ext>
            </a:extLst>
          </p:cNvPr>
          <p:cNvSpPr/>
          <p:nvPr/>
        </p:nvSpPr>
        <p:spPr>
          <a:xfrm>
            <a:off x="4839702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F31C69-2158-36DC-EDBD-9F356049FD07}"/>
              </a:ext>
            </a:extLst>
          </p:cNvPr>
          <p:cNvSpPr/>
          <p:nvPr/>
        </p:nvSpPr>
        <p:spPr>
          <a:xfrm>
            <a:off x="4956118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E5A033-C6A7-6AAF-9AD7-F8A73DA4067F}"/>
              </a:ext>
            </a:extLst>
          </p:cNvPr>
          <p:cNvCxnSpPr>
            <a:cxnSpLocks/>
          </p:cNvCxnSpPr>
          <p:nvPr/>
        </p:nvCxnSpPr>
        <p:spPr>
          <a:xfrm flipH="1">
            <a:off x="2336741" y="2740341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93977E-0424-1109-CE8A-947A8AAB09AB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>
            <a:off x="2514541" y="2605298"/>
            <a:ext cx="2493436" cy="0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49536-2EE8-E6DA-C136-D2773E284EF2}"/>
              </a:ext>
            </a:extLst>
          </p:cNvPr>
          <p:cNvCxnSpPr>
            <a:cxnSpLocks/>
          </p:cNvCxnSpPr>
          <p:nvPr/>
        </p:nvCxnSpPr>
        <p:spPr>
          <a:xfrm flipH="1">
            <a:off x="5165664" y="2721716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8F2D4EBC-BA98-DED7-2964-F4433AC9A5BA}"/>
              </a:ext>
            </a:extLst>
          </p:cNvPr>
          <p:cNvSpPr/>
          <p:nvPr/>
        </p:nvSpPr>
        <p:spPr>
          <a:xfrm>
            <a:off x="3471539" y="3160843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5FDB32-DB42-67A5-8FC0-7A85011793C0}"/>
              </a:ext>
            </a:extLst>
          </p:cNvPr>
          <p:cNvCxnSpPr>
            <a:cxnSpLocks/>
          </p:cNvCxnSpPr>
          <p:nvPr/>
        </p:nvCxnSpPr>
        <p:spPr>
          <a:xfrm>
            <a:off x="3803590" y="2605298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/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/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/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58D88E-F0B7-F646-E8B8-26C406A5BA0B}"/>
              </a:ext>
            </a:extLst>
          </p:cNvPr>
          <p:cNvCxnSpPr>
            <a:cxnSpLocks/>
          </p:cNvCxnSpPr>
          <p:nvPr/>
        </p:nvCxnSpPr>
        <p:spPr>
          <a:xfrm>
            <a:off x="3800887" y="2772513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/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l="-54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/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blipFill>
                <a:blip r:embed="rId6"/>
                <a:stretch>
                  <a:fillRect l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/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blipFill>
                <a:blip r:embed="rId7"/>
                <a:stretch>
                  <a:fillRect l="-40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EDCF49-365D-B1DD-DCF6-E36485D80BD6}"/>
              </a:ext>
            </a:extLst>
          </p:cNvPr>
          <p:cNvCxnSpPr>
            <a:cxnSpLocks/>
          </p:cNvCxnSpPr>
          <p:nvPr/>
        </p:nvCxnSpPr>
        <p:spPr>
          <a:xfrm>
            <a:off x="2342079" y="2982856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27D0DF-45FE-3C57-831C-021F4720C436}"/>
              </a:ext>
            </a:extLst>
          </p:cNvPr>
          <p:cNvCxnSpPr>
            <a:cxnSpLocks/>
          </p:cNvCxnSpPr>
          <p:nvPr/>
        </p:nvCxnSpPr>
        <p:spPr>
          <a:xfrm>
            <a:off x="5170956" y="3069102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/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/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05132-E101-8CD3-0B1A-659B48F9EBF8}"/>
              </a:ext>
            </a:extLst>
          </p:cNvPr>
          <p:cNvCxnSpPr>
            <a:cxnSpLocks/>
          </p:cNvCxnSpPr>
          <p:nvPr/>
        </p:nvCxnSpPr>
        <p:spPr>
          <a:xfrm>
            <a:off x="2224821" y="260529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/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8BF49E3-810E-832C-6161-DF4794B657F5}"/>
              </a:ext>
            </a:extLst>
          </p:cNvPr>
          <p:cNvSpPr/>
          <p:nvPr/>
        </p:nvSpPr>
        <p:spPr>
          <a:xfrm>
            <a:off x="7799498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9139275-12BA-7EE6-D2B3-D8F240A79E5D}"/>
              </a:ext>
            </a:extLst>
          </p:cNvPr>
          <p:cNvSpPr/>
          <p:nvPr/>
        </p:nvSpPr>
        <p:spPr>
          <a:xfrm>
            <a:off x="10624367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5C9B1E-A129-4CCC-B394-A4E625C6FFDE}"/>
              </a:ext>
            </a:extLst>
          </p:cNvPr>
          <p:cNvSpPr/>
          <p:nvPr/>
        </p:nvSpPr>
        <p:spPr>
          <a:xfrm>
            <a:off x="7952597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62B9D5-5BAA-EBEE-BE1F-564B5BADD59F}"/>
              </a:ext>
            </a:extLst>
          </p:cNvPr>
          <p:cNvSpPr/>
          <p:nvPr/>
        </p:nvSpPr>
        <p:spPr>
          <a:xfrm>
            <a:off x="8069013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7D03CB-10B1-99D7-068E-90B8A68C1EB7}"/>
              </a:ext>
            </a:extLst>
          </p:cNvPr>
          <p:cNvSpPr/>
          <p:nvPr/>
        </p:nvSpPr>
        <p:spPr>
          <a:xfrm>
            <a:off x="10446033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A4F5B6-82EF-338B-E6BC-B75D598BD3FA}"/>
              </a:ext>
            </a:extLst>
          </p:cNvPr>
          <p:cNvSpPr/>
          <p:nvPr/>
        </p:nvSpPr>
        <p:spPr>
          <a:xfrm>
            <a:off x="10562449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6AB3DF-247E-DF1F-66EE-58F9D800867E}"/>
              </a:ext>
            </a:extLst>
          </p:cNvPr>
          <p:cNvCxnSpPr>
            <a:cxnSpLocks/>
          </p:cNvCxnSpPr>
          <p:nvPr/>
        </p:nvCxnSpPr>
        <p:spPr>
          <a:xfrm flipH="1">
            <a:off x="7951011" y="2644661"/>
            <a:ext cx="2645" cy="784339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362FE7-DC85-B554-0E4D-180FD030E814}"/>
              </a:ext>
            </a:extLst>
          </p:cNvPr>
          <p:cNvCxnSpPr>
            <a:cxnSpLocks/>
          </p:cNvCxnSpPr>
          <p:nvPr/>
        </p:nvCxnSpPr>
        <p:spPr>
          <a:xfrm>
            <a:off x="8259169" y="2586126"/>
            <a:ext cx="1180343" cy="119424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E89DF-9955-4045-8D43-06B8AC48B5BB}"/>
              </a:ext>
            </a:extLst>
          </p:cNvPr>
          <p:cNvCxnSpPr>
            <a:cxnSpLocks/>
          </p:cNvCxnSpPr>
          <p:nvPr/>
        </p:nvCxnSpPr>
        <p:spPr>
          <a:xfrm>
            <a:off x="10782579" y="2626036"/>
            <a:ext cx="0" cy="802964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A80A960C-F58D-B453-47F6-CEE76761FEB4}"/>
              </a:ext>
            </a:extLst>
          </p:cNvPr>
          <p:cNvSpPr/>
          <p:nvPr/>
        </p:nvSpPr>
        <p:spPr>
          <a:xfrm>
            <a:off x="9111694" y="4326588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E1D458-34B8-9503-792F-E38909400316}"/>
              </a:ext>
            </a:extLst>
          </p:cNvPr>
          <p:cNvCxnSpPr>
            <a:cxnSpLocks/>
          </p:cNvCxnSpPr>
          <p:nvPr/>
        </p:nvCxnSpPr>
        <p:spPr>
          <a:xfrm>
            <a:off x="9442149" y="3772671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/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/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/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9D0107-ED64-8524-5765-A909DE0EA8EF}"/>
              </a:ext>
            </a:extLst>
          </p:cNvPr>
          <p:cNvCxnSpPr>
            <a:cxnSpLocks/>
          </p:cNvCxnSpPr>
          <p:nvPr/>
        </p:nvCxnSpPr>
        <p:spPr>
          <a:xfrm>
            <a:off x="9446122" y="3938258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/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blipFill>
                <a:blip r:embed="rId14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/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blipFill>
                <a:blip r:embed="rId15"/>
                <a:stretch>
                  <a:fillRect l="-13514" r="-270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/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blipFill>
                <a:blip r:embed="rId16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EEF194-AF78-AC58-DF46-194480C0AD0A}"/>
              </a:ext>
            </a:extLst>
          </p:cNvPr>
          <p:cNvCxnSpPr>
            <a:cxnSpLocks/>
          </p:cNvCxnSpPr>
          <p:nvPr/>
        </p:nvCxnSpPr>
        <p:spPr>
          <a:xfrm>
            <a:off x="7950108" y="2772513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FB71E0-D474-95F8-3FE6-EB59FDA1F8EE}"/>
              </a:ext>
            </a:extLst>
          </p:cNvPr>
          <p:cNvCxnSpPr>
            <a:cxnSpLocks/>
          </p:cNvCxnSpPr>
          <p:nvPr/>
        </p:nvCxnSpPr>
        <p:spPr>
          <a:xfrm>
            <a:off x="10782579" y="2798190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/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/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65D991-4E9B-01C2-0671-2EC28DEAD77F}"/>
              </a:ext>
            </a:extLst>
          </p:cNvPr>
          <p:cNvCxnSpPr>
            <a:cxnSpLocks/>
          </p:cNvCxnSpPr>
          <p:nvPr/>
        </p:nvCxnSpPr>
        <p:spPr>
          <a:xfrm>
            <a:off x="7831152" y="250961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/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D66937-09A1-7954-C664-630DD9EF1F4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9439512" y="2558904"/>
            <a:ext cx="1055807" cy="122146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1BE1E-26FD-A0A5-574F-1D7A32277937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9439512" y="2509618"/>
            <a:ext cx="0" cy="1636578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/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32611336-D95C-F785-0B99-C6E8131DAD9F}"/>
              </a:ext>
            </a:extLst>
          </p:cNvPr>
          <p:cNvSpPr/>
          <p:nvPr/>
        </p:nvSpPr>
        <p:spPr>
          <a:xfrm rot="20474912">
            <a:off x="9375854" y="3465721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/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/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blipFill>
                <a:blip r:embed="rId22"/>
                <a:stretch>
                  <a:fillRect l="-4098" r="-82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/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0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9221A91-9A6D-1372-CFAC-462FD0E5C94A}"/>
              </a:ext>
            </a:extLst>
          </p:cNvPr>
          <p:cNvSpPr/>
          <p:nvPr/>
        </p:nvSpPr>
        <p:spPr>
          <a:xfrm>
            <a:off x="4365171" y="2285999"/>
            <a:ext cx="2775858" cy="2307771"/>
          </a:xfrm>
          <a:prstGeom prst="triangle">
            <a:avLst>
              <a:gd name="adj" fmla="val 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6F85A32-9625-1228-F68B-62F03E9E1458}"/>
              </a:ext>
            </a:extLst>
          </p:cNvPr>
          <p:cNvSpPr/>
          <p:nvPr/>
        </p:nvSpPr>
        <p:spPr>
          <a:xfrm rot="6604859">
            <a:off x="4272094" y="2301995"/>
            <a:ext cx="323952" cy="298435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/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/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/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/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4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3806</TotalTime>
  <Words>700</Words>
  <Application>Microsoft Office PowerPoint</Application>
  <PresentationFormat>Widescreen</PresentationFormat>
  <Paragraphs>570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135</cp:revision>
  <dcterms:created xsi:type="dcterms:W3CDTF">2024-05-01T19:01:50Z</dcterms:created>
  <dcterms:modified xsi:type="dcterms:W3CDTF">2024-12-03T02:25:05Z</dcterms:modified>
</cp:coreProperties>
</file>